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ученик\Desktop\2022-2023 уч.год\Пед классы\Значк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91" t="1" r="32419" b="-640"/>
          <a:stretch/>
        </p:blipFill>
        <p:spPr bwMode="auto">
          <a:xfrm>
            <a:off x="592735" y="3182929"/>
            <a:ext cx="3979265" cy="342693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88024" y="476672"/>
            <a:ext cx="3850449" cy="472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ТОРЖЕСТВЕННОЕ ОТКРЫТИ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</a:t>
            </a:r>
          </a:p>
          <a:p>
            <a:pPr algn="ctr"/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5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tt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СИХОЛОГО-ПЕДАГОГИЧЕСКИХ КЛАССОВ</a:t>
            </a:r>
          </a:p>
          <a:p>
            <a:pPr algn="ctr"/>
            <a:endParaRPr lang="tt-RU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05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t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ЗАИНСКОМ МУНИЦИПАЛЬНОМ РАЙОНЕ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8BBDB3-C213-ACF9-02E4-26D1BD67DDE2}"/>
              </a:ext>
            </a:extLst>
          </p:cNvPr>
          <p:cNvSpPr txBox="1"/>
          <p:nvPr/>
        </p:nvSpPr>
        <p:spPr>
          <a:xfrm>
            <a:off x="4424820" y="6181358"/>
            <a:ext cx="1431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27.10.2023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003AADD-C7A2-4685-E9DD-551327C2A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00" y="248136"/>
            <a:ext cx="3746456" cy="28686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44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ученик\Desktop\2022-2023 уч.год\Пед классы\Значк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91" t="1" r="32419" b="-640"/>
          <a:stretch/>
        </p:blipFill>
        <p:spPr bwMode="auto">
          <a:xfrm>
            <a:off x="5652120" y="97061"/>
            <a:ext cx="3344550" cy="28803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65880FA-926B-E78A-8B62-7546BFE8A9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88" y="1484784"/>
            <a:ext cx="5112568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696454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207</TotalTime>
  <Words>11</Words>
  <Application>Microsoft Office PowerPoint</Application>
  <PresentationFormat>Экран (4:3)</PresentationFormat>
  <Paragraphs>8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Georgia</vt:lpstr>
      <vt:lpstr>Times New Roman</vt:lpstr>
      <vt:lpstr>Trebuchet MS</vt:lpstr>
      <vt:lpstr>Воздушный поток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Metodist</dc:creator>
  <cp:lastModifiedBy>Миляуша Валиахметова</cp:lastModifiedBy>
  <cp:revision>4</cp:revision>
  <dcterms:created xsi:type="dcterms:W3CDTF">2022-10-06T07:54:01Z</dcterms:created>
  <dcterms:modified xsi:type="dcterms:W3CDTF">2023-10-26T17:41:05Z</dcterms:modified>
</cp:coreProperties>
</file>